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399713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411480"/>
            <a:ext cx="7669277" cy="5974378"/>
          </a:xfrm>
        </p:spPr>
        <p:txBody>
          <a:bodyPr/>
          <a:lstStyle/>
          <a:p>
            <a:r>
              <a:rPr lang="en-US" dirty="0" smtClean="0"/>
              <a:t>XOR function takes two inputs and outputs a 1 if exactly one of the input is 1.</a:t>
            </a:r>
          </a:p>
          <a:p>
            <a:r>
              <a:rPr lang="en-US" dirty="0" smtClean="0"/>
              <a:t>Obvious solution would be to use the same neuron arrangement as the AND function</a:t>
            </a:r>
          </a:p>
          <a:p>
            <a:endParaRPr lang="en-US" dirty="0"/>
          </a:p>
          <a:p>
            <a:r>
              <a:rPr lang="en-US" dirty="0" smtClean="0"/>
              <a:t>This will not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2216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</p:spPr>
            <p:txBody>
              <a:bodyPr/>
              <a:lstStyle/>
              <a:p>
                <a:r>
                  <a:rPr lang="en-US" dirty="0" smtClean="0"/>
                  <a:t>A single neuron can only partition its input along a single straight 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XOR requires two partitions. Thus, we introduce hidden layer that allows us to build two partitions</a:t>
                </a:r>
              </a:p>
              <a:p>
                <a:r>
                  <a:rPr lang="en-US" dirty="0" smtClean="0"/>
                  <a:t>Two inputs leading to two neurons which in turn feed into one neuron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  <a:blipFill rotWithShape="0">
                <a:blip r:embed="rId2"/>
                <a:stretch>
                  <a:fillRect l="-103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10" y="3002578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77190"/>
            <a:ext cx="7669277" cy="2028033"/>
          </a:xfrm>
        </p:spPr>
        <p:txBody>
          <a:bodyPr/>
          <a:lstStyle/>
          <a:p>
            <a:r>
              <a:rPr lang="en-US" dirty="0" smtClean="0"/>
              <a:t>XOR requires two partitions. Thus, we introduce hidden layer that allows us to build two partitions</a:t>
            </a:r>
          </a:p>
          <a:p>
            <a:r>
              <a:rPr lang="en-US" dirty="0" smtClean="0"/>
              <a:t>Two inputs leading to two neurons which in turn feed into one neuron</a:t>
            </a:r>
          </a:p>
          <a:p>
            <a:r>
              <a:rPr lang="en-US" dirty="0" smtClean="0"/>
              <a:t>Total of 6 weights and 3 biases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70924" y="3177540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3388054" y="38278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91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blipFill rotWithShape="0">
                <a:blip r:embed="rId4"/>
                <a:stretch>
                  <a:fillRect r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/>
              <p:cNvSpPr/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/>
              <p:cNvSpPr/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3419498" y="6006827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4633" y="5337814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blipFill rotWithShape="0">
                <a:blip r:embed="rId6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endCxn id="7" idx="2"/>
          </p:cNvCxnSpPr>
          <p:nvPr/>
        </p:nvCxnSpPr>
        <p:spPr>
          <a:xfrm flipV="1">
            <a:off x="1764633" y="3157163"/>
            <a:ext cx="1062265" cy="21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2"/>
          </p:cNvCxnSpPr>
          <p:nvPr/>
        </p:nvCxnSpPr>
        <p:spPr>
          <a:xfrm>
            <a:off x="1774704" y="3190511"/>
            <a:ext cx="1045903" cy="21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blipFill rotWithShape="0">
                <a:blip r:embed="rId7"/>
                <a:stretch>
                  <a:fillRect r="-67347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blipFill rotWithShape="0">
                <a:blip r:embed="rId8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32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blipFill rotWithShape="0">
                <a:blip r:embed="rId10"/>
                <a:stretch>
                  <a:fillRect r="-1296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7" idx="6"/>
            <a:endCxn id="19" idx="2"/>
          </p:cNvCxnSpPr>
          <p:nvPr/>
        </p:nvCxnSpPr>
        <p:spPr>
          <a:xfrm>
            <a:off x="4070072" y="3157163"/>
            <a:ext cx="1438642" cy="94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6"/>
            <a:endCxn id="19" idx="2"/>
          </p:cNvCxnSpPr>
          <p:nvPr/>
        </p:nvCxnSpPr>
        <p:spPr>
          <a:xfrm flipV="1">
            <a:off x="4063781" y="4104308"/>
            <a:ext cx="1444933" cy="123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23634" y="47803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blipFill rotWithShape="0">
                <a:blip r:embed="rId12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blipFill rotWithShape="0">
                <a:blip r:embed="rId13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19" idx="6"/>
          </p:cNvCxnSpPr>
          <p:nvPr/>
        </p:nvCxnSpPr>
        <p:spPr>
          <a:xfrm>
            <a:off x="6751888" y="4104308"/>
            <a:ext cx="103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3920" y="390698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6 weights and 3 biases, we are already starting to see lots of lines of math showing up.</a:t>
            </a:r>
          </a:p>
          <a:p>
            <a:r>
              <a:rPr lang="en-US" dirty="0" smtClean="0"/>
              <a:t>However almost all of them follow a similar pattern. We can use matrix notation to combine weights and bias in each layer into a </a:t>
            </a:r>
            <a:r>
              <a:rPr lang="en-US" smtClean="0"/>
              <a:t>single matrix that we can use for computation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Matrix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</a:t>
            </a:r>
            <a:r>
              <a:rPr lang="en-US" dirty="0" smtClean="0"/>
              <a:t>AND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</a:t>
            </a:r>
            <a:r>
              <a:rPr lang="en-US" dirty="0" smtClean="0"/>
              <a:t>by neurons connected together in a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</a:t>
            </a:r>
            <a:r>
              <a:rPr lang="en-US" dirty="0" smtClean="0"/>
              <a:t>by adjusting the strength of connections between </a:t>
            </a:r>
            <a:r>
              <a:rPr lang="en-US" dirty="0" smtClean="0"/>
              <a:t>neurons</a:t>
            </a:r>
          </a:p>
          <a:p>
            <a:r>
              <a:rPr lang="en-US" dirty="0" smtClean="0"/>
              <a:t>Can be used in many different domains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 is an activation function that is usually non-linear and allows us to learn a rich variety of patterns.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3" y="3601938"/>
            <a:ext cx="5782724" cy="2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</a:t>
                </a:r>
                <a:r>
                  <a:rPr lang="en-US" dirty="0" smtClean="0"/>
                  <a:t>1 (simulate actual neurons)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Other types include</a:t>
                </a:r>
              </a:p>
              <a:p>
                <a:pPr lvl="1"/>
                <a:r>
                  <a:rPr lang="en-US" dirty="0" smtClean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3925116"/>
            <a:ext cx="5673377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  <a:endParaRPr lang="en-US" dirty="0" smtClean="0"/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 is a number of inputs in a batch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3421</TotalTime>
  <Words>1066</Words>
  <Application>Microsoft Macintosh PowerPoint</Application>
  <PresentationFormat>Widescreen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  <vt:lpstr>XOR FUNCTION</vt:lpstr>
      <vt:lpstr>XOR FUNCTION</vt:lpstr>
      <vt:lpstr>XOR FUNCTION</vt:lpstr>
      <vt:lpstr>XOR FUNCTION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186</cp:revision>
  <dcterms:created xsi:type="dcterms:W3CDTF">2017-04-24T09:16:12Z</dcterms:created>
  <dcterms:modified xsi:type="dcterms:W3CDTF">2017-08-02T04:50:18Z</dcterms:modified>
</cp:coreProperties>
</file>